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3" r:id="rId2"/>
    <p:sldId id="304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98787-0E5E-750F-8A38-EF08E45017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08BD10-EFDA-35D4-1317-2C208E0A71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1447B3-2F15-A87C-26B4-3E87AE97B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279B3-4D2F-4855-ABB5-08C8BA1C8E3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26C88-22C0-7C3F-4CA3-8C584A636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5CB14F-40EB-E355-C0B3-7142B5A5A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40D0-CD2D-42AA-9CDE-CC71C2CA0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288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D9EFD-A09E-ACF4-DC54-7EF40AE0F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528A24-A439-0192-D7CD-62BC242ACD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83B1FF-8335-ACA3-8237-14B04C0EC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279B3-4D2F-4855-ABB5-08C8BA1C8E3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75A303-8BE3-2B50-1578-53C1563C2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009EC6-33F7-3BAE-BCAC-87926849D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40D0-CD2D-42AA-9CDE-CC71C2CA0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364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7FE9ED-0AC0-9942-1261-3649593FB0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0F6509-E431-9714-94EB-9CCEA9A814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444909-E01A-C948-E75D-D618AE8B4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279B3-4D2F-4855-ABB5-08C8BA1C8E3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27406-FF8F-6CAC-F8BB-696D9824A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1DFEB8-EB7F-9D54-3BD2-B7890DB55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40D0-CD2D-42AA-9CDE-CC71C2CA0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97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88253-998C-56A5-CFF8-C28590D72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D1053-3360-B8DA-5331-BB042143F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8C6FF6-DC94-A00E-CC52-EDCDAE8AB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279B3-4D2F-4855-ABB5-08C8BA1C8E3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A55FD0-7FF9-91C2-B930-57C736242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8DD83-07B3-1D8E-2C11-E7A3B7F7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40D0-CD2D-42AA-9CDE-CC71C2CA0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66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981F8-0B0F-A8E4-CBCA-7A13640DC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6C3AA6-B6C8-3193-A456-65CCC90E3F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6E6E2-4571-BD41-9260-91652F07F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279B3-4D2F-4855-ABB5-08C8BA1C8E3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D466F-2C55-6090-6A08-4F4891D35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A17585-C9A4-5078-5EB9-2193C3B86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40D0-CD2D-42AA-9CDE-CC71C2CA0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294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6C212-2AAE-F163-4909-D4C091463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E00600-6FAC-B59B-055C-BD20930C26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092AD0-646A-D18C-18C6-D676B69322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21F77E-8C3F-4FC1-30C5-AA10D9BB6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279B3-4D2F-4855-ABB5-08C8BA1C8E3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B0AF4-B304-DD8A-A4F3-D23BC2F1D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8F26E7-4D82-A6DE-7AD7-849689A12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40D0-CD2D-42AA-9CDE-CC71C2CA0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732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27370-1EE2-6FF5-46E3-273AF947F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D3C0C-E010-33C9-F1AF-D7A18D9922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83B7EB-7A42-20E8-5734-D7944EB7B8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9CC4A3-0F15-AFC6-4B43-BC1FE23630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529E6F-7980-6F2A-7809-377B052447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4E2A58-A495-5A29-0CC3-B3CFDD75F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279B3-4D2F-4855-ABB5-08C8BA1C8E3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4CEFDC-D024-C9D5-37DA-D7535B608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8C1FF1-D441-832F-D9DE-9D4BC2398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40D0-CD2D-42AA-9CDE-CC71C2CA0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910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33C6A-19CB-2BE6-7338-9207A81CB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AD2B48-DE6B-2830-6BDD-B1B30F25C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279B3-4D2F-4855-ABB5-08C8BA1C8E3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D48045-B8DE-8910-B889-D13819CD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8EF9AC-EF3F-5227-6A7C-6DBBFE238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40D0-CD2D-42AA-9CDE-CC71C2CA0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529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D3B025-2483-50F7-E08E-2D4B7C014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279B3-4D2F-4855-ABB5-08C8BA1C8E3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73DC12-32D3-225A-38D9-BA9A84AE4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1D74FC-50BB-1077-58C0-7F7AF7AF7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40D0-CD2D-42AA-9CDE-CC71C2CA0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086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92D6E-A3AB-40CE-1D86-45AC8992F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AFF98D-8CE0-FAC9-EED8-8BFBE7EA0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D17338-7039-1CA6-5F03-3A880AB46E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D030D1-C3D3-06A3-00A3-DA0FB8F63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279B3-4D2F-4855-ABB5-08C8BA1C8E3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BB495E-55C9-2858-BDB1-6099A681B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8C1469-3C6E-3F84-C49E-03C9B4905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40D0-CD2D-42AA-9CDE-CC71C2CA0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336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DC89A-2CEA-B834-5266-EA621A292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86F981-8793-6B37-FF8D-99ADAE7BF1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2A301F-8235-7D93-0A5B-737A1FD298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E1F40-6733-6673-5BA4-D6197D1E5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279B3-4D2F-4855-ABB5-08C8BA1C8E3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FAD01-E63B-6A29-71A6-423B9B295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1F7EC1-843D-5FBC-8BB2-03AED5BC1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240D0-CD2D-42AA-9CDE-CC71C2CA0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086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7F5B46-220C-32E3-EDB3-03D18FD18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91CAD6-6D19-D7CB-81E0-0391AB303D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DB412-5A0B-13E7-AD4B-ABFF0B1596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1279B3-4D2F-4855-ABB5-08C8BA1C8E3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7C883-1E28-36EE-272D-B8704D0F78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240212-9E30-EBB7-77A9-AC6DC0C31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76240D0-CD2D-42AA-9CDE-CC71C2CA0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075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89EA33-BFFA-417C-998F-B4912904AB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47B2147-E6FE-B4F8-3531-B1A56C884157}"/>
              </a:ext>
            </a:extLst>
          </p:cNvPr>
          <p:cNvGrpSpPr/>
          <p:nvPr/>
        </p:nvGrpSpPr>
        <p:grpSpPr>
          <a:xfrm>
            <a:off x="-1" y="0"/>
            <a:ext cx="12192001" cy="1740218"/>
            <a:chOff x="-1" y="0"/>
            <a:chExt cx="12192001" cy="1740218"/>
          </a:xfrm>
        </p:grpSpPr>
        <p:pic>
          <p:nvPicPr>
            <p:cNvPr id="5" name="Picture 4" descr="A logo of a globe with a graduation cap&#10;&#10;Description automatically generated">
              <a:extLst>
                <a:ext uri="{FF2B5EF4-FFF2-40B4-BE49-F238E27FC236}">
                  <a16:creationId xmlns:a16="http://schemas.microsoft.com/office/drawing/2014/main" id="{E52B5EEF-6CBE-E178-8CFA-802E4B3FC33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868" y="552675"/>
              <a:ext cx="1291713" cy="118754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782FA6C-9BA7-496F-AB25-5189A2E5D246}"/>
                </a:ext>
              </a:extLst>
            </p:cNvPr>
            <p:cNvSpPr/>
            <p:nvPr/>
          </p:nvSpPr>
          <p:spPr>
            <a:xfrm>
              <a:off x="-1" y="0"/>
              <a:ext cx="12192001" cy="360000"/>
            </a:xfrm>
            <a:prstGeom prst="rect">
              <a:avLst/>
            </a:prstGeom>
            <a:solidFill>
              <a:srgbClr val="2AAE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DF01A50-26D1-0CF7-FA6F-BA7BF0056213}"/>
                </a:ext>
              </a:extLst>
            </p:cNvPr>
            <p:cNvSpPr/>
            <p:nvPr/>
          </p:nvSpPr>
          <p:spPr>
            <a:xfrm>
              <a:off x="0" y="414029"/>
              <a:ext cx="12192000" cy="54000"/>
            </a:xfrm>
            <a:prstGeom prst="rect">
              <a:avLst/>
            </a:prstGeom>
            <a:solidFill>
              <a:srgbClr val="1F70A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15AF6C3-CBF0-7628-60F5-CFD02A2124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420" b="27412"/>
            <a:stretch/>
          </p:blipFill>
          <p:spPr bwMode="auto">
            <a:xfrm>
              <a:off x="9601125" y="512399"/>
              <a:ext cx="2334007" cy="1100229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17" name="Rectangle 1">
            <a:extLst>
              <a:ext uri="{FF2B5EF4-FFF2-40B4-BE49-F238E27FC236}">
                <a16:creationId xmlns:a16="http://schemas.microsoft.com/office/drawing/2014/main" id="{65E28890-C152-ACD0-4BDE-AEC630479C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D1F7ED61-C0A0-3CED-198D-D36AE86F84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237B623B-CC7D-9757-964B-DE5F922E29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265D3D44-60AB-74FA-59A2-E78CECE26D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7AD8402A-BC83-99ED-93CF-F134307255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5718F4-4DF9-9627-5A32-2EA2E343392A}"/>
              </a:ext>
            </a:extLst>
          </p:cNvPr>
          <p:cNvSpPr txBox="1"/>
          <p:nvPr/>
        </p:nvSpPr>
        <p:spPr>
          <a:xfrm>
            <a:off x="619761" y="6301008"/>
            <a:ext cx="431528" cy="369332"/>
          </a:xfrm>
          <a:prstGeom prst="rect">
            <a:avLst/>
          </a:prstGeom>
          <a:noFill/>
        </p:spPr>
        <p:txBody>
          <a:bodyPr wrap="none" lIns="91440" tIns="45720" rIns="91440" bIns="45720" rtlCol="1" anchor="t">
            <a:spAutoFit/>
          </a:bodyPr>
          <a:lstStyle/>
          <a:p>
            <a:r>
              <a:rPr lang="en-US"/>
              <a:t>21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5FEE1D-4028-EC33-4FD9-284BD1E9D2B4}"/>
              </a:ext>
            </a:extLst>
          </p:cNvPr>
          <p:cNvSpPr txBox="1"/>
          <p:nvPr/>
        </p:nvSpPr>
        <p:spPr>
          <a:xfrm>
            <a:off x="910912" y="1737307"/>
            <a:ext cx="2743200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>
                <a:latin typeface="Times New Roman"/>
                <a:cs typeface="Times New Roman"/>
              </a:rPr>
              <a:t>Credit Memo</a:t>
            </a:r>
            <a:endParaRPr lang="en-US" sz="2200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16A976-CFF3-21C4-E823-6FC8A5626E93}"/>
              </a:ext>
            </a:extLst>
          </p:cNvPr>
          <p:cNvSpPr txBox="1"/>
          <p:nvPr/>
        </p:nvSpPr>
        <p:spPr>
          <a:xfrm>
            <a:off x="2652643" y="872435"/>
            <a:ext cx="6873461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>
                <a:latin typeface="Times New Roman"/>
                <a:cs typeface="Times New Roman"/>
              </a:rPr>
              <a:t>Create and Manage Supplier Invoices</a:t>
            </a:r>
            <a:endParaRPr lang="en-US" sz="3000">
              <a:latin typeface="Times New Roman"/>
              <a:cs typeface="Times New Roman"/>
            </a:endParaRPr>
          </a:p>
        </p:txBody>
      </p:sp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82097D4-7629-595F-AB40-918E7D0736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3767" y="2490413"/>
            <a:ext cx="6933538" cy="3209017"/>
          </a:xfrm>
          <a:prstGeom prst="rect">
            <a:avLst/>
          </a:prstGeom>
        </p:spPr>
      </p:pic>
      <p:pic>
        <p:nvPicPr>
          <p:cNvPr id="12" name="Picture 11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34853F10-E620-0646-6B99-539927EBB64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291" t="-59" r="17498" b="1106"/>
          <a:stretch/>
        </p:blipFill>
        <p:spPr>
          <a:xfrm>
            <a:off x="4572884" y="2348435"/>
            <a:ext cx="6929654" cy="414033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8624EFD-6AED-163F-0828-5F50EA33ADCF}"/>
              </a:ext>
            </a:extLst>
          </p:cNvPr>
          <p:cNvSpPr txBox="1"/>
          <p:nvPr/>
        </p:nvSpPr>
        <p:spPr>
          <a:xfrm>
            <a:off x="825551" y="2165466"/>
            <a:ext cx="3180527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ea typeface="+mn-lt"/>
                <a:cs typeface="Times New Roman"/>
              </a:rPr>
              <a:t>Match Action &gt; Invoice&gt; Correction</a:t>
            </a:r>
            <a:endParaRPr lang="en-US" sz="2000">
              <a:latin typeface="Times New Roman"/>
              <a:cs typeface="Times New Roman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000">
              <a:latin typeface="Times New Roman"/>
              <a:ea typeface="Open Sans Bold"/>
              <a:cs typeface="Times New Roman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72BADA-3AE7-316A-3515-6A2B2BDED5F4}"/>
              </a:ext>
            </a:extLst>
          </p:cNvPr>
          <p:cNvSpPr txBox="1"/>
          <p:nvPr/>
        </p:nvSpPr>
        <p:spPr>
          <a:xfrm>
            <a:off x="758863" y="2822676"/>
            <a:ext cx="286144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ea typeface="Open Sans Bold"/>
                <a:cs typeface="Times New Roman"/>
              </a:rPr>
              <a:t>Find + the number of Invoice then OK</a:t>
            </a:r>
            <a:endParaRPr lang="en-US" sz="2000">
              <a:latin typeface="Times New Roman"/>
              <a:cs typeface="Times New Roman"/>
            </a:endParaRPr>
          </a:p>
        </p:txBody>
      </p:sp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6F9F1C6A-50A9-0B66-43F1-8C041600FB9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564" t="228" r="20907" b="75"/>
          <a:stretch/>
        </p:blipFill>
        <p:spPr>
          <a:xfrm>
            <a:off x="4577831" y="2283323"/>
            <a:ext cx="7072942" cy="427587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B68C849-B321-A184-34B6-5D716DEB207F}"/>
              </a:ext>
            </a:extLst>
          </p:cNvPr>
          <p:cNvSpPr txBox="1"/>
          <p:nvPr/>
        </p:nvSpPr>
        <p:spPr>
          <a:xfrm>
            <a:off x="759440" y="3528800"/>
            <a:ext cx="3186911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Click the Select then enter the Credit Amount</a:t>
            </a:r>
            <a:endParaRPr lang="en-US" sz="2000"/>
          </a:p>
          <a:p>
            <a:r>
              <a:rPr lang="en-US" sz="2000" b="1">
                <a:latin typeface="Times New Roman"/>
                <a:ea typeface="+mn-lt"/>
                <a:cs typeface="Times New Roman"/>
              </a:rPr>
              <a:t>   click correct &gt; ok</a:t>
            </a:r>
            <a:endParaRPr lang="en-US" sz="2000">
              <a:latin typeface="Times New Roman"/>
              <a:cs typeface="Times New Roman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31EC31B-F6B7-D85A-BAA4-23E56FF0B55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31" t="11735" r="106" b="7615"/>
          <a:stretch/>
        </p:blipFill>
        <p:spPr>
          <a:xfrm>
            <a:off x="4570560" y="2153844"/>
            <a:ext cx="7069634" cy="445096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767B31D-49DE-B10B-1C94-EC145F38BE76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-74" t="12195" r="-698" b="11671"/>
          <a:stretch/>
        </p:blipFill>
        <p:spPr>
          <a:xfrm>
            <a:off x="4549459" y="1866535"/>
            <a:ext cx="7049622" cy="470312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8A0DDFC-B144-D9B9-27C7-F6704772D10A}"/>
              </a:ext>
            </a:extLst>
          </p:cNvPr>
          <p:cNvSpPr txBox="1"/>
          <p:nvPr/>
        </p:nvSpPr>
        <p:spPr>
          <a:xfrm>
            <a:off x="908338" y="4655848"/>
            <a:ext cx="271272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Action &gt; Validate</a:t>
            </a:r>
            <a:endParaRPr lang="en-US" sz="2000">
              <a:latin typeface="Times New Roman"/>
              <a:cs typeface="Times New Roman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B7953CD-00E4-4BAF-4CC6-64EB43E62192}"/>
              </a:ext>
            </a:extLst>
          </p:cNvPr>
          <p:cNvSpPr txBox="1"/>
          <p:nvPr/>
        </p:nvSpPr>
        <p:spPr>
          <a:xfrm>
            <a:off x="584003" y="5587065"/>
            <a:ext cx="3308131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ea typeface="Open Sans Bold"/>
                <a:cs typeface="Times New Roman"/>
              </a:rPr>
              <a:t>Action &gt; Create Accounting &gt; Final&gt; OK</a:t>
            </a:r>
            <a:endParaRPr lang="en-US" sz="20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85375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6" grpId="0"/>
      <p:bldP spid="11" grpId="0"/>
      <p:bldP spid="2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89EA33-BFFA-417C-998F-B4912904AB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47B2147-E6FE-B4F8-3531-B1A56C884157}"/>
              </a:ext>
            </a:extLst>
          </p:cNvPr>
          <p:cNvGrpSpPr/>
          <p:nvPr/>
        </p:nvGrpSpPr>
        <p:grpSpPr>
          <a:xfrm>
            <a:off x="-1" y="0"/>
            <a:ext cx="12192001" cy="1740218"/>
            <a:chOff x="-1" y="0"/>
            <a:chExt cx="12192001" cy="1740218"/>
          </a:xfrm>
        </p:grpSpPr>
        <p:pic>
          <p:nvPicPr>
            <p:cNvPr id="5" name="Picture 4" descr="A logo of a globe with a graduation cap&#10;&#10;Description automatically generated">
              <a:extLst>
                <a:ext uri="{FF2B5EF4-FFF2-40B4-BE49-F238E27FC236}">
                  <a16:creationId xmlns:a16="http://schemas.microsoft.com/office/drawing/2014/main" id="{E52B5EEF-6CBE-E178-8CFA-802E4B3FC33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868" y="552675"/>
              <a:ext cx="1291713" cy="118754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782FA6C-9BA7-496F-AB25-5189A2E5D246}"/>
                </a:ext>
              </a:extLst>
            </p:cNvPr>
            <p:cNvSpPr/>
            <p:nvPr/>
          </p:nvSpPr>
          <p:spPr>
            <a:xfrm>
              <a:off x="-1" y="0"/>
              <a:ext cx="12192001" cy="360000"/>
            </a:xfrm>
            <a:prstGeom prst="rect">
              <a:avLst/>
            </a:prstGeom>
            <a:solidFill>
              <a:srgbClr val="2AAE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DF01A50-26D1-0CF7-FA6F-BA7BF0056213}"/>
                </a:ext>
              </a:extLst>
            </p:cNvPr>
            <p:cNvSpPr/>
            <p:nvPr/>
          </p:nvSpPr>
          <p:spPr>
            <a:xfrm>
              <a:off x="0" y="414029"/>
              <a:ext cx="12192000" cy="54000"/>
            </a:xfrm>
            <a:prstGeom prst="rect">
              <a:avLst/>
            </a:prstGeom>
            <a:solidFill>
              <a:srgbClr val="1F70A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15AF6C3-CBF0-7628-60F5-CFD02A2124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420" b="27412"/>
            <a:stretch/>
          </p:blipFill>
          <p:spPr bwMode="auto">
            <a:xfrm>
              <a:off x="9601125" y="512399"/>
              <a:ext cx="2334007" cy="1100229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17" name="Rectangle 1">
            <a:extLst>
              <a:ext uri="{FF2B5EF4-FFF2-40B4-BE49-F238E27FC236}">
                <a16:creationId xmlns:a16="http://schemas.microsoft.com/office/drawing/2014/main" id="{65E28890-C152-ACD0-4BDE-AEC630479C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D1F7ED61-C0A0-3CED-198D-D36AE86F84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237B623B-CC7D-9757-964B-DE5F922E29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265D3D44-60AB-74FA-59A2-E78CECE26D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7AD8402A-BC83-99ED-93CF-F134307255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5718F4-4DF9-9627-5A32-2EA2E343392A}"/>
              </a:ext>
            </a:extLst>
          </p:cNvPr>
          <p:cNvSpPr txBox="1"/>
          <p:nvPr/>
        </p:nvSpPr>
        <p:spPr>
          <a:xfrm>
            <a:off x="914401" y="6179088"/>
            <a:ext cx="431528" cy="369332"/>
          </a:xfrm>
          <a:prstGeom prst="rect">
            <a:avLst/>
          </a:prstGeom>
          <a:noFill/>
        </p:spPr>
        <p:txBody>
          <a:bodyPr wrap="none" lIns="91440" tIns="45720" rIns="91440" bIns="45720" rtlCol="1" anchor="t">
            <a:spAutoFit/>
          </a:bodyPr>
          <a:lstStyle/>
          <a:p>
            <a:r>
              <a:rPr lang="en-US"/>
              <a:t>22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94C25A-FAD9-3772-7F6E-90EFF7501AA6}"/>
              </a:ext>
            </a:extLst>
          </p:cNvPr>
          <p:cNvSpPr txBox="1"/>
          <p:nvPr/>
        </p:nvSpPr>
        <p:spPr>
          <a:xfrm>
            <a:off x="457200" y="1899920"/>
            <a:ext cx="2743200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200" b="1">
                <a:latin typeface="Times New Roman"/>
                <a:ea typeface="Open Sans Bold"/>
                <a:cs typeface="Open Sans Bold"/>
              </a:rPr>
              <a:t>Mixed Invoice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95C63D-A4D6-4709-4178-4958552ADB23}"/>
              </a:ext>
            </a:extLst>
          </p:cNvPr>
          <p:cNvSpPr txBox="1"/>
          <p:nvPr/>
        </p:nvSpPr>
        <p:spPr>
          <a:xfrm>
            <a:off x="2438400" y="863600"/>
            <a:ext cx="6990080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>
                <a:latin typeface="Times New Roman"/>
                <a:cs typeface="Times New Roman"/>
              </a:rPr>
              <a:t>Create and Manage Supplier Invoices</a:t>
            </a:r>
            <a:endParaRPr lang="en-US" sz="3000">
              <a:latin typeface="Times New Roman"/>
              <a:cs typeface="Times New Roman"/>
            </a:endParaRP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2764C344-13F9-D7BC-A1F6-548F271551B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737" t="-174" r="18763" b="-213"/>
          <a:stretch/>
        </p:blipFill>
        <p:spPr>
          <a:xfrm>
            <a:off x="386080" y="2473798"/>
            <a:ext cx="5548914" cy="3391924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84A935C8-1B3C-8A93-67DB-8A8798261A8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909" t="7067" r="8523" b="-707"/>
          <a:stretch/>
        </p:blipFill>
        <p:spPr>
          <a:xfrm>
            <a:off x="6091043" y="2591627"/>
            <a:ext cx="5941139" cy="3279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306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54</Words>
  <Application>Microsoft Office PowerPoint</Application>
  <PresentationFormat>Widescreen</PresentationFormat>
  <Paragraphs>12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Times New Roman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MAHMOUD HASSAN</dc:creator>
  <cp:lastModifiedBy>MAHMOUD HASSAN</cp:lastModifiedBy>
  <cp:revision>4</cp:revision>
  <dcterms:created xsi:type="dcterms:W3CDTF">2024-11-29T18:05:39Z</dcterms:created>
  <dcterms:modified xsi:type="dcterms:W3CDTF">2024-11-29T18:09:34Z</dcterms:modified>
</cp:coreProperties>
</file>

<file path=docProps/thumbnail.jpeg>
</file>